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60" r:id="rId8"/>
    <p:sldId id="271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0032"/>
    <a:srgbClr val="2200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3071810"/>
            <a:ext cx="7572428" cy="2071702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140032"/>
                </a:solidFill>
                <a:latin typeface="Times New Roman" pitchFamily="18" charset="0"/>
                <a:cs typeface="Times New Roman" pitchFamily="18" charset="0"/>
              </a:rPr>
              <a:t>Марки Великой Отечественной войны как одно из средств агитационной работы в борьбе с фашизмом на примере почтовых отправлений Курской области</a:t>
            </a:r>
            <a:endParaRPr lang="ru-RU" sz="3600" b="1" i="1" dirty="0">
              <a:solidFill>
                <a:srgbClr val="1400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628" y="5857892"/>
            <a:ext cx="3829032" cy="752468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>
                <a:solidFill>
                  <a:schemeClr val="tx1"/>
                </a:solidFill>
              </a:rPr>
              <a:t>Рузайкина</a:t>
            </a:r>
            <a:r>
              <a:rPr lang="ru-RU" dirty="0" smtClean="0">
                <a:solidFill>
                  <a:schemeClr val="tx1"/>
                </a:solidFill>
              </a:rPr>
              <a:t> Татьяна,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МБОУ «Гимназия №18»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140032"/>
                </a:solidFill>
                <a:latin typeface="Times New Roman" pitchFamily="18" charset="0"/>
                <a:cs typeface="Times New Roman" pitchFamily="18" charset="0"/>
              </a:rPr>
              <a:t>Школьный комплексный музей наследие</a:t>
            </a:r>
            <a:br>
              <a:rPr lang="ru-RU" sz="2800" b="1" i="1" dirty="0" smtClean="0">
                <a:solidFill>
                  <a:srgbClr val="1400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140032"/>
                </a:solidFill>
                <a:latin typeface="Times New Roman" pitchFamily="18" charset="0"/>
                <a:cs typeface="Times New Roman" pitchFamily="18" charset="0"/>
              </a:rPr>
              <a:t>Мини-выставка «Почтовые отправления ВОВ»</a:t>
            </a:r>
            <a:endParaRPr lang="ru-RU" sz="2800" b="1" i="1" dirty="0">
              <a:solidFill>
                <a:srgbClr val="1400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K:\Конкурс музеев\фото\IMG_21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00174"/>
            <a:ext cx="3648064" cy="2428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K:\Конкурс музеев\фото\IMG_2124.JPG"/>
          <p:cNvPicPr>
            <a:picLocks noChangeAspect="1" noChangeArrowheads="1"/>
          </p:cNvPicPr>
          <p:nvPr/>
        </p:nvPicPr>
        <p:blipFill>
          <a:blip r:embed="rId3" cstate="print"/>
          <a:srcRect b="10320"/>
          <a:stretch>
            <a:fillRect/>
          </a:stretch>
        </p:blipFill>
        <p:spPr bwMode="auto">
          <a:xfrm>
            <a:off x="5143504" y="1500174"/>
            <a:ext cx="3500462" cy="4714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8" name="Picture 4" descr="K:\Конкурс музеев\фото\IMG_21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016138"/>
            <a:ext cx="3643338" cy="2425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9" name="Picture 5" descr="K:\Конкурс музеев\1407140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7739300">
            <a:off x="2852669" y="2990515"/>
            <a:ext cx="3362554" cy="21045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Военно-полевая почта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K:\Конкурс музеев\1358131380_potschta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736"/>
            <a:ext cx="6976436" cy="4525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K:\Конкурс музеев\1048994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857760"/>
            <a:ext cx="4572032" cy="17859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K:\Конкурс музеев\1358131458_0_4f971_9e37f993_ori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4286280" cy="6441494"/>
          </a:xfrm>
          <a:prstGeom prst="rect">
            <a:avLst/>
          </a:prstGeom>
          <a:noFill/>
        </p:spPr>
      </p:pic>
      <p:pic>
        <p:nvPicPr>
          <p:cNvPr id="3078" name="Picture 6" descr="K:\Конкурс музеев\bad5409b248a1b2c9857eacf5304106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357562"/>
            <a:ext cx="3571868" cy="2381246"/>
          </a:xfrm>
          <a:prstGeom prst="rect">
            <a:avLst/>
          </a:prstGeom>
          <a:noFill/>
        </p:spPr>
      </p:pic>
      <p:pic>
        <p:nvPicPr>
          <p:cNvPr id="3079" name="Picture 7" descr="K:\Конкурс музеев\1829431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42852"/>
            <a:ext cx="3343275" cy="278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Задачи исследования: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2906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изучить  </a:t>
            </a:r>
            <a:r>
              <a:rPr lang="ru-RU" dirty="0" smtClean="0"/>
              <a:t>информацию о марках, выпущенных во время Великой Отечественной войны;</a:t>
            </a:r>
          </a:p>
          <a:p>
            <a:pPr lvl="0"/>
            <a:r>
              <a:rPr lang="ru-RU" dirty="0" smtClean="0"/>
              <a:t>проанализировать события, которые отразились на памятных марках из школьного музея и на марках периода Великой Отечественной войны;</a:t>
            </a:r>
          </a:p>
          <a:p>
            <a:pPr lvl="0"/>
            <a:r>
              <a:rPr lang="ru-RU" dirty="0" smtClean="0"/>
              <a:t>выяснить, могли ли марки Великой Отечественной войны влиять на боевой дух солдат и настроение сограждан;</a:t>
            </a:r>
          </a:p>
          <a:p>
            <a:endParaRPr lang="ru-RU" dirty="0"/>
          </a:p>
        </p:txBody>
      </p:sp>
      <p:pic>
        <p:nvPicPr>
          <p:cNvPr id="1026" name="Picture 2" descr="D:\Конкурс музеев\124109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72074"/>
            <a:ext cx="7529513" cy="2019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Методы исследования: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290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 Работа с энциклопедиями, филателистическими журналами;</a:t>
            </a:r>
          </a:p>
          <a:p>
            <a:pPr>
              <a:buNone/>
            </a:pPr>
            <a:r>
              <a:rPr lang="ru-RU" dirty="0" smtClean="0"/>
              <a:t>2. Обзор интернет-сайтов;</a:t>
            </a:r>
          </a:p>
          <a:p>
            <a:pPr>
              <a:buNone/>
            </a:pPr>
            <a:r>
              <a:rPr lang="ru-RU" dirty="0" smtClean="0"/>
              <a:t>3. Анализ и систематизация полученных в ходе исследования знаний;</a:t>
            </a:r>
          </a:p>
          <a:p>
            <a:pPr>
              <a:buNone/>
            </a:pPr>
            <a:r>
              <a:rPr lang="ru-RU" dirty="0" smtClean="0"/>
              <a:t>4. Презентация собранного материала.</a:t>
            </a:r>
          </a:p>
          <a:p>
            <a:endParaRPr lang="ru-RU" dirty="0"/>
          </a:p>
        </p:txBody>
      </p:sp>
      <p:pic>
        <p:nvPicPr>
          <p:cNvPr id="1026" name="Picture 2" descr="D:\Конкурс музеев\124109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072074"/>
            <a:ext cx="7529513" cy="2019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140032"/>
                </a:solidFill>
                <a:latin typeface="Times New Roman" pitchFamily="18" charset="0"/>
                <a:cs typeface="Times New Roman" pitchFamily="18" charset="0"/>
              </a:rPr>
              <a:t>Почтовые миниатюры (марки)</a:t>
            </a:r>
            <a:endParaRPr lang="ru-RU" b="1" i="1" dirty="0">
              <a:solidFill>
                <a:srgbClr val="1400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admin\Desktop\177041460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901014" cy="2368544"/>
          </a:xfrm>
        </p:spPr>
        <p:txBody>
          <a:bodyPr>
            <a:normAutofit/>
          </a:bodyPr>
          <a:lstStyle/>
          <a:p>
            <a:pPr algn="l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Почтовая марка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-специальный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знак почтовой оплаты.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Служит для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облегчения сборов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за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пересылку.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3248"/>
            <a:ext cx="8229600" cy="298291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Агита́ция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 — устная, печатная и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наглядная политическая деятельность, воздействующая на сознание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и настроение людей с целью побудить их к политическим или другим действиям.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D:\Конкурс музеев\124109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000240"/>
            <a:ext cx="4857784" cy="13027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140032"/>
                </a:solidFill>
                <a:latin typeface="Times New Roman" pitchFamily="18" charset="0"/>
                <a:cs typeface="Times New Roman" pitchFamily="18" charset="0"/>
              </a:rPr>
              <a:t>Курская область в годы войны</a:t>
            </a:r>
            <a:endParaRPr lang="ru-RU" b="1" i="1" dirty="0">
              <a:solidFill>
                <a:srgbClr val="1400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1" name="Picture 1" descr="C:\Users\admin\Desktop\136809214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857628"/>
            <a:ext cx="3860097" cy="2428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2" name="Picture 2" descr="C:\Users\admin\Desktop\gt3h7Rm87K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285860"/>
            <a:ext cx="5154199" cy="2338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admin\Desktop\2xc5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857628"/>
            <a:ext cx="3669530" cy="2415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D:\Конкурс музеев\1304668389_ordengeorg_lent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1571612"/>
            <a:ext cx="285752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Конкурс музеев\texture_387682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242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971924" cy="572613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Первая почтовая миниатюра ВОВ «Будь героем!»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admin\Desktop\726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714356"/>
            <a:ext cx="237770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Конкурс музеев\texture_387682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242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3362" cy="579756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/>
                <a:ea typeface="Times New Roman"/>
                <a:cs typeface="Times New Roman"/>
              </a:rPr>
              <a:t>Вторая почтовая марка периода Великой Отечественной войны «Народное ополчение»</a:t>
            </a:r>
            <a:r>
              <a:rPr lang="ru-RU" i="1" dirty="0" smtClean="0">
                <a:ea typeface="Times New Roman"/>
                <a:cs typeface="Times New Roman"/>
              </a:rPr>
              <a:t/>
            </a:r>
            <a:br>
              <a:rPr lang="ru-RU" i="1" dirty="0" smtClean="0">
                <a:ea typeface="Times New Roman"/>
                <a:cs typeface="Times New Roman"/>
              </a:rPr>
            </a:br>
            <a:endParaRPr lang="ru-RU" i="1" dirty="0"/>
          </a:p>
        </p:txBody>
      </p:sp>
      <p:pic>
        <p:nvPicPr>
          <p:cNvPr id="4" name="Содержимое 3" descr="K:\Конкурс музеев\52651657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72198" y="642918"/>
            <a:ext cx="247650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Серия марок с героями Великой Отечественной войны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K:\Конкурс музеев\73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14488"/>
            <a:ext cx="2576945" cy="17997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K:\Конкурс музеев\7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000504"/>
            <a:ext cx="2537440" cy="18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K:\Конкурс музеев\73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1714488"/>
            <a:ext cx="2526060" cy="18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K:\Конкурс музеев\7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7290" y="4000504"/>
            <a:ext cx="2583984" cy="180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6" name="Picture 2" descr="D:\Конкурс музеев\1048994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5286388"/>
            <a:ext cx="3286148" cy="1375080"/>
          </a:xfrm>
          <a:prstGeom prst="rect">
            <a:avLst/>
          </a:prstGeom>
          <a:noFill/>
        </p:spPr>
      </p:pic>
      <p:pic>
        <p:nvPicPr>
          <p:cNvPr id="8" name="Picture 2" descr="D:\Конкурс музеев\1048994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6200000" flipH="1">
            <a:off x="6641699" y="1876842"/>
            <a:ext cx="3286148" cy="1375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Примеры марок с агитационными лозунгами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K:\Конкурс музеев\74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1857364"/>
            <a:ext cx="2286016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K:\Конкурс музеев\7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1500174"/>
            <a:ext cx="3157942" cy="2643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K:\Конкурс музеев\74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785926"/>
            <a:ext cx="237150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 descr="K:\Конкурс музеев\73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4286256"/>
            <a:ext cx="3143272" cy="20002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Конкурс музеев\texture_387682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2422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4114800" cy="5572164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Марка «Портреты членов комсомольской подпольной организации «Молодая гвардия»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K:\Конкурс музеев\795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714356"/>
            <a:ext cx="365267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Марки из серии «Великая Отечественная война»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K:\Конкурс музеев\87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4357694"/>
            <a:ext cx="2575129" cy="1835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K:\Конкурс музеев\8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857628"/>
            <a:ext cx="20002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K:\Конкурс музеев\87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714620"/>
            <a:ext cx="2540277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K:\Конкурс музеев\87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1643050"/>
            <a:ext cx="25395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D:\Конкурс музеев\18294318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57818" y="1000108"/>
            <a:ext cx="3343275" cy="2781300"/>
          </a:xfrm>
          <a:prstGeom prst="rect">
            <a:avLst/>
          </a:prstGeom>
          <a:noFill/>
        </p:spPr>
      </p:pic>
      <p:pic>
        <p:nvPicPr>
          <p:cNvPr id="4099" name="Picture 3" descr="D:\Конкурс музеев\10489946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4643446"/>
            <a:ext cx="2746387" cy="14287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16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Люблю Родину!</a:t>
            </a:r>
            <a:b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Горжусь ее историей!</a:t>
            </a:r>
            <a:b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D:\Конкурс музеев\image1877849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8072494" cy="469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187</Words>
  <PresentationFormat>Экран (4:3)</PresentationFormat>
  <Paragraphs>25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Марки Великой Отечественной войны как одно из средств агитационной работы в борьбе с фашизмом на примере почтовых отправлений Курской области</vt:lpstr>
      <vt:lpstr>Школьный комплексный музей наследие Мини-выставка «Почтовые отправления ВОВ»</vt:lpstr>
      <vt:lpstr>Военно-полевая почта</vt:lpstr>
      <vt:lpstr>Слайд 4</vt:lpstr>
      <vt:lpstr>Задачи исследования:</vt:lpstr>
      <vt:lpstr>Методы исследования:</vt:lpstr>
      <vt:lpstr>Почтовые миниатюры (марки)</vt:lpstr>
      <vt:lpstr>Почтовая марка -специальный знак почтовой оплаты. Служит для облегчения сборов за пересылку. </vt:lpstr>
      <vt:lpstr>Курская область в годы войны</vt:lpstr>
      <vt:lpstr>Первая почтовая миниатюра ВОВ «Будь героем!»</vt:lpstr>
      <vt:lpstr>Вторая почтовая марка периода Великой Отечественной войны «Народное ополчение» </vt:lpstr>
      <vt:lpstr>Серия марок с героями Великой Отечественной войны</vt:lpstr>
      <vt:lpstr>Примеры марок с агитационными лозунгами</vt:lpstr>
      <vt:lpstr>Марка «Портреты членов комсомольской подпольной организации «Молодая гвардия» </vt:lpstr>
      <vt:lpstr>Марки из серии «Великая Отечественная война»</vt:lpstr>
      <vt:lpstr>Люблю Родину! Горжусь ее историей!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Марки Великой Отечественной войны как одно из средств агитационной работы в борьбе с фашизмом на примере почтовых отправлений Курской области</dc:title>
  <dc:creator>admin</dc:creator>
  <cp:lastModifiedBy>user</cp:lastModifiedBy>
  <cp:revision>6</cp:revision>
  <dcterms:created xsi:type="dcterms:W3CDTF">2016-09-19T14:51:02Z</dcterms:created>
  <dcterms:modified xsi:type="dcterms:W3CDTF">2016-09-20T10:29:44Z</dcterms:modified>
</cp:coreProperties>
</file>